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396" y="-102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550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自定义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</cp:revision>
  <dcterms:created xsi:type="dcterms:W3CDTF">2017-08-25T05:29:12Z</dcterms:created>
  <dcterms:modified xsi:type="dcterms:W3CDTF">2017-08-25T05:40:13Z</dcterms:modified>
</cp:coreProperties>
</file>